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062"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72D455-B260-4E0B-ACD6-A42566AB7687}" type="datetimeFigureOut">
              <a:rPr lang="en-US" smtClean="0"/>
              <a:t>4/7/2015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327E4D-D512-4F0F-8915-C7CA595DCAEB}" type="slidenum">
              <a:rPr lang="en-US" smtClean="0"/>
              <a:t>‹#›</a:t>
            </a:fld>
            <a:endParaRPr lang="en-US" dirty="0"/>
          </a:p>
        </p:txBody>
      </p:sp>
    </p:spTree>
    <p:extLst>
      <p:ext uri="{BB962C8B-B14F-4D97-AF65-F5344CB8AC3E}">
        <p14:creationId xmlns:p14="http://schemas.microsoft.com/office/powerpoint/2010/main" val="3140911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327E4D-D512-4F0F-8915-C7CA595DCAEB}" type="slidenum">
              <a:rPr lang="en-US" smtClean="0"/>
              <a:t>2</a:t>
            </a:fld>
            <a:endParaRPr lang="en-US" dirty="0"/>
          </a:p>
        </p:txBody>
      </p:sp>
    </p:spTree>
    <p:extLst>
      <p:ext uri="{BB962C8B-B14F-4D97-AF65-F5344CB8AC3E}">
        <p14:creationId xmlns:p14="http://schemas.microsoft.com/office/powerpoint/2010/main" val="1530059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3B1D49-FA17-4141-BA08-1777C1247C83}" type="datetime1">
              <a:rPr lang="en-US" smtClean="0"/>
              <a:t>4/7/2015</a:t>
            </a:fld>
            <a:endParaRPr lang="en-US" dirty="0"/>
          </a:p>
        </p:txBody>
      </p:sp>
      <p:sp>
        <p:nvSpPr>
          <p:cNvPr id="5" name="Footer Placeholder 4"/>
          <p:cNvSpPr>
            <a:spLocks noGrp="1"/>
          </p:cNvSpPr>
          <p:nvPr>
            <p:ph type="ftr" sz="quarter" idx="11"/>
          </p:nvPr>
        </p:nvSpPr>
        <p:spPr/>
        <p:txBody>
          <a:bodyPr/>
          <a:lstStyle/>
          <a:p>
            <a:r>
              <a:rPr lang="en-US" dirty="0" smtClean="0"/>
              <a:t>Museums</a:t>
            </a:r>
            <a:endParaRPr lang="en-US" dirty="0"/>
          </a:p>
        </p:txBody>
      </p:sp>
      <p:sp>
        <p:nvSpPr>
          <p:cNvPr id="6" name="Slide Number Placeholder 5"/>
          <p:cNvSpPr>
            <a:spLocks noGrp="1"/>
          </p:cNvSpPr>
          <p:nvPr>
            <p:ph type="sldNum" sz="quarter" idx="12"/>
          </p:nvPr>
        </p:nvSpPr>
        <p:spPr/>
        <p:txBody>
          <a:bodyPr/>
          <a:lstStyle/>
          <a:p>
            <a:fld id="{4FF03B5F-AE89-4C52-9C16-E99553663D20}" type="slidenum">
              <a:rPr lang="en-US" smtClean="0"/>
              <a:t>‹#›</a:t>
            </a:fld>
            <a:endParaRPr lang="en-US" dirty="0"/>
          </a:p>
        </p:txBody>
      </p:sp>
    </p:spTree>
    <p:extLst>
      <p:ext uri="{BB962C8B-B14F-4D97-AF65-F5344CB8AC3E}">
        <p14:creationId xmlns:p14="http://schemas.microsoft.com/office/powerpoint/2010/main" val="8470218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0B7448-8B80-4894-9CF1-E1721DA0FAC7}" type="datetime1">
              <a:rPr lang="en-US" smtClean="0"/>
              <a:t>4/7/2015</a:t>
            </a:fld>
            <a:endParaRPr lang="en-US" dirty="0"/>
          </a:p>
        </p:txBody>
      </p:sp>
      <p:sp>
        <p:nvSpPr>
          <p:cNvPr id="5" name="Footer Placeholder 4"/>
          <p:cNvSpPr>
            <a:spLocks noGrp="1"/>
          </p:cNvSpPr>
          <p:nvPr>
            <p:ph type="ftr" sz="quarter" idx="11"/>
          </p:nvPr>
        </p:nvSpPr>
        <p:spPr/>
        <p:txBody>
          <a:bodyPr/>
          <a:lstStyle/>
          <a:p>
            <a:r>
              <a:rPr lang="en-US" dirty="0" smtClean="0"/>
              <a:t>Museums</a:t>
            </a:r>
            <a:endParaRPr lang="en-US" dirty="0"/>
          </a:p>
        </p:txBody>
      </p:sp>
      <p:sp>
        <p:nvSpPr>
          <p:cNvPr id="6" name="Slide Number Placeholder 5"/>
          <p:cNvSpPr>
            <a:spLocks noGrp="1"/>
          </p:cNvSpPr>
          <p:nvPr>
            <p:ph type="sldNum" sz="quarter" idx="12"/>
          </p:nvPr>
        </p:nvSpPr>
        <p:spPr/>
        <p:txBody>
          <a:bodyPr/>
          <a:lstStyle/>
          <a:p>
            <a:fld id="{4FF03B5F-AE89-4C52-9C16-E99553663D20}" type="slidenum">
              <a:rPr lang="en-US" smtClean="0"/>
              <a:t>‹#›</a:t>
            </a:fld>
            <a:endParaRPr lang="en-US" dirty="0"/>
          </a:p>
        </p:txBody>
      </p:sp>
    </p:spTree>
    <p:extLst>
      <p:ext uri="{BB962C8B-B14F-4D97-AF65-F5344CB8AC3E}">
        <p14:creationId xmlns:p14="http://schemas.microsoft.com/office/powerpoint/2010/main" val="3375995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F6CD30-B518-4514-A817-521304499B1B}" type="datetime1">
              <a:rPr lang="en-US" smtClean="0"/>
              <a:t>4/7/2015</a:t>
            </a:fld>
            <a:endParaRPr lang="en-US" dirty="0"/>
          </a:p>
        </p:txBody>
      </p:sp>
      <p:sp>
        <p:nvSpPr>
          <p:cNvPr id="5" name="Footer Placeholder 4"/>
          <p:cNvSpPr>
            <a:spLocks noGrp="1"/>
          </p:cNvSpPr>
          <p:nvPr>
            <p:ph type="ftr" sz="quarter" idx="11"/>
          </p:nvPr>
        </p:nvSpPr>
        <p:spPr/>
        <p:txBody>
          <a:bodyPr/>
          <a:lstStyle/>
          <a:p>
            <a:r>
              <a:rPr lang="en-US" dirty="0" smtClean="0"/>
              <a:t>Museums</a:t>
            </a:r>
            <a:endParaRPr lang="en-US" dirty="0"/>
          </a:p>
        </p:txBody>
      </p:sp>
      <p:sp>
        <p:nvSpPr>
          <p:cNvPr id="6" name="Slide Number Placeholder 5"/>
          <p:cNvSpPr>
            <a:spLocks noGrp="1"/>
          </p:cNvSpPr>
          <p:nvPr>
            <p:ph type="sldNum" sz="quarter" idx="12"/>
          </p:nvPr>
        </p:nvSpPr>
        <p:spPr/>
        <p:txBody>
          <a:bodyPr/>
          <a:lstStyle/>
          <a:p>
            <a:fld id="{4FF03B5F-AE89-4C52-9C16-E99553663D20}" type="slidenum">
              <a:rPr lang="en-US" smtClean="0"/>
              <a:t>‹#›</a:t>
            </a:fld>
            <a:endParaRPr lang="en-US" dirty="0"/>
          </a:p>
        </p:txBody>
      </p:sp>
    </p:spTree>
    <p:extLst>
      <p:ext uri="{BB962C8B-B14F-4D97-AF65-F5344CB8AC3E}">
        <p14:creationId xmlns:p14="http://schemas.microsoft.com/office/powerpoint/2010/main" val="689847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D930C3-8900-4485-A443-1E1251AF48D4}" type="datetime1">
              <a:rPr lang="en-US" smtClean="0"/>
              <a:t>4/7/2015</a:t>
            </a:fld>
            <a:endParaRPr lang="en-US" dirty="0"/>
          </a:p>
        </p:txBody>
      </p:sp>
      <p:sp>
        <p:nvSpPr>
          <p:cNvPr id="5" name="Footer Placeholder 4"/>
          <p:cNvSpPr>
            <a:spLocks noGrp="1"/>
          </p:cNvSpPr>
          <p:nvPr>
            <p:ph type="ftr" sz="quarter" idx="11"/>
          </p:nvPr>
        </p:nvSpPr>
        <p:spPr/>
        <p:txBody>
          <a:bodyPr/>
          <a:lstStyle/>
          <a:p>
            <a:r>
              <a:rPr lang="en-US" dirty="0" smtClean="0"/>
              <a:t>Museums</a:t>
            </a:r>
            <a:endParaRPr lang="en-US" dirty="0"/>
          </a:p>
        </p:txBody>
      </p:sp>
      <p:sp>
        <p:nvSpPr>
          <p:cNvPr id="6" name="Slide Number Placeholder 5"/>
          <p:cNvSpPr>
            <a:spLocks noGrp="1"/>
          </p:cNvSpPr>
          <p:nvPr>
            <p:ph type="sldNum" sz="quarter" idx="12"/>
          </p:nvPr>
        </p:nvSpPr>
        <p:spPr/>
        <p:txBody>
          <a:bodyPr/>
          <a:lstStyle/>
          <a:p>
            <a:fld id="{4FF03B5F-AE89-4C52-9C16-E99553663D20}" type="slidenum">
              <a:rPr lang="en-US" smtClean="0"/>
              <a:t>‹#›</a:t>
            </a:fld>
            <a:endParaRPr lang="en-US" dirty="0"/>
          </a:p>
        </p:txBody>
      </p:sp>
    </p:spTree>
    <p:extLst>
      <p:ext uri="{BB962C8B-B14F-4D97-AF65-F5344CB8AC3E}">
        <p14:creationId xmlns:p14="http://schemas.microsoft.com/office/powerpoint/2010/main" val="40894617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1F25C3-2294-4777-B049-D37A25CC0896}" type="datetime1">
              <a:rPr lang="en-US" smtClean="0"/>
              <a:t>4/7/2015</a:t>
            </a:fld>
            <a:endParaRPr lang="en-US" dirty="0"/>
          </a:p>
        </p:txBody>
      </p:sp>
      <p:sp>
        <p:nvSpPr>
          <p:cNvPr id="5" name="Footer Placeholder 4"/>
          <p:cNvSpPr>
            <a:spLocks noGrp="1"/>
          </p:cNvSpPr>
          <p:nvPr>
            <p:ph type="ftr" sz="quarter" idx="11"/>
          </p:nvPr>
        </p:nvSpPr>
        <p:spPr/>
        <p:txBody>
          <a:bodyPr/>
          <a:lstStyle/>
          <a:p>
            <a:r>
              <a:rPr lang="en-US" dirty="0" smtClean="0"/>
              <a:t>Museums</a:t>
            </a:r>
            <a:endParaRPr lang="en-US" dirty="0"/>
          </a:p>
        </p:txBody>
      </p:sp>
      <p:sp>
        <p:nvSpPr>
          <p:cNvPr id="6" name="Slide Number Placeholder 5"/>
          <p:cNvSpPr>
            <a:spLocks noGrp="1"/>
          </p:cNvSpPr>
          <p:nvPr>
            <p:ph type="sldNum" sz="quarter" idx="12"/>
          </p:nvPr>
        </p:nvSpPr>
        <p:spPr/>
        <p:txBody>
          <a:bodyPr/>
          <a:lstStyle/>
          <a:p>
            <a:fld id="{4FF03B5F-AE89-4C52-9C16-E99553663D20}" type="slidenum">
              <a:rPr lang="en-US" smtClean="0"/>
              <a:t>‹#›</a:t>
            </a:fld>
            <a:endParaRPr lang="en-US" dirty="0"/>
          </a:p>
        </p:txBody>
      </p:sp>
    </p:spTree>
    <p:extLst>
      <p:ext uri="{BB962C8B-B14F-4D97-AF65-F5344CB8AC3E}">
        <p14:creationId xmlns:p14="http://schemas.microsoft.com/office/powerpoint/2010/main" val="3717541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A9C773-DF0D-42CC-8D42-746E6D57D88E}" type="datetime1">
              <a:rPr lang="en-US" smtClean="0"/>
              <a:t>4/7/2015</a:t>
            </a:fld>
            <a:endParaRPr lang="en-US" dirty="0"/>
          </a:p>
        </p:txBody>
      </p:sp>
      <p:sp>
        <p:nvSpPr>
          <p:cNvPr id="6" name="Footer Placeholder 5"/>
          <p:cNvSpPr>
            <a:spLocks noGrp="1"/>
          </p:cNvSpPr>
          <p:nvPr>
            <p:ph type="ftr" sz="quarter" idx="11"/>
          </p:nvPr>
        </p:nvSpPr>
        <p:spPr/>
        <p:txBody>
          <a:bodyPr/>
          <a:lstStyle/>
          <a:p>
            <a:r>
              <a:rPr lang="en-US" dirty="0" smtClean="0"/>
              <a:t>Museums</a:t>
            </a:r>
            <a:endParaRPr lang="en-US" dirty="0"/>
          </a:p>
        </p:txBody>
      </p:sp>
      <p:sp>
        <p:nvSpPr>
          <p:cNvPr id="7" name="Slide Number Placeholder 6"/>
          <p:cNvSpPr>
            <a:spLocks noGrp="1"/>
          </p:cNvSpPr>
          <p:nvPr>
            <p:ph type="sldNum" sz="quarter" idx="12"/>
          </p:nvPr>
        </p:nvSpPr>
        <p:spPr/>
        <p:txBody>
          <a:bodyPr/>
          <a:lstStyle/>
          <a:p>
            <a:fld id="{4FF03B5F-AE89-4C52-9C16-E99553663D20}" type="slidenum">
              <a:rPr lang="en-US" smtClean="0"/>
              <a:t>‹#›</a:t>
            </a:fld>
            <a:endParaRPr lang="en-US" dirty="0"/>
          </a:p>
        </p:txBody>
      </p:sp>
    </p:spTree>
    <p:extLst>
      <p:ext uri="{BB962C8B-B14F-4D97-AF65-F5344CB8AC3E}">
        <p14:creationId xmlns:p14="http://schemas.microsoft.com/office/powerpoint/2010/main" val="4149343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FB7151-2B47-44D7-BCAA-0567EAB557C1}" type="datetime1">
              <a:rPr lang="en-US" smtClean="0"/>
              <a:t>4/7/2015</a:t>
            </a:fld>
            <a:endParaRPr lang="en-US" dirty="0"/>
          </a:p>
        </p:txBody>
      </p:sp>
      <p:sp>
        <p:nvSpPr>
          <p:cNvPr id="8" name="Footer Placeholder 7"/>
          <p:cNvSpPr>
            <a:spLocks noGrp="1"/>
          </p:cNvSpPr>
          <p:nvPr>
            <p:ph type="ftr" sz="quarter" idx="11"/>
          </p:nvPr>
        </p:nvSpPr>
        <p:spPr/>
        <p:txBody>
          <a:bodyPr/>
          <a:lstStyle/>
          <a:p>
            <a:r>
              <a:rPr lang="en-US" dirty="0" smtClean="0"/>
              <a:t>Museums</a:t>
            </a:r>
            <a:endParaRPr lang="en-US" dirty="0"/>
          </a:p>
        </p:txBody>
      </p:sp>
      <p:sp>
        <p:nvSpPr>
          <p:cNvPr id="9" name="Slide Number Placeholder 8"/>
          <p:cNvSpPr>
            <a:spLocks noGrp="1"/>
          </p:cNvSpPr>
          <p:nvPr>
            <p:ph type="sldNum" sz="quarter" idx="12"/>
          </p:nvPr>
        </p:nvSpPr>
        <p:spPr/>
        <p:txBody>
          <a:bodyPr/>
          <a:lstStyle/>
          <a:p>
            <a:fld id="{4FF03B5F-AE89-4C52-9C16-E99553663D20}" type="slidenum">
              <a:rPr lang="en-US" smtClean="0"/>
              <a:t>‹#›</a:t>
            </a:fld>
            <a:endParaRPr lang="en-US" dirty="0"/>
          </a:p>
        </p:txBody>
      </p:sp>
    </p:spTree>
    <p:extLst>
      <p:ext uri="{BB962C8B-B14F-4D97-AF65-F5344CB8AC3E}">
        <p14:creationId xmlns:p14="http://schemas.microsoft.com/office/powerpoint/2010/main" val="3441880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2189FE-0191-49AE-BD4D-0462F801D22F}" type="datetime1">
              <a:rPr lang="en-US" smtClean="0"/>
              <a:t>4/7/2015</a:t>
            </a:fld>
            <a:endParaRPr lang="en-US" dirty="0"/>
          </a:p>
        </p:txBody>
      </p:sp>
      <p:sp>
        <p:nvSpPr>
          <p:cNvPr id="4" name="Footer Placeholder 3"/>
          <p:cNvSpPr>
            <a:spLocks noGrp="1"/>
          </p:cNvSpPr>
          <p:nvPr>
            <p:ph type="ftr" sz="quarter" idx="11"/>
          </p:nvPr>
        </p:nvSpPr>
        <p:spPr/>
        <p:txBody>
          <a:bodyPr/>
          <a:lstStyle/>
          <a:p>
            <a:r>
              <a:rPr lang="en-US" dirty="0" smtClean="0"/>
              <a:t>Museums</a:t>
            </a:r>
            <a:endParaRPr lang="en-US" dirty="0"/>
          </a:p>
        </p:txBody>
      </p:sp>
      <p:sp>
        <p:nvSpPr>
          <p:cNvPr id="5" name="Slide Number Placeholder 4"/>
          <p:cNvSpPr>
            <a:spLocks noGrp="1"/>
          </p:cNvSpPr>
          <p:nvPr>
            <p:ph type="sldNum" sz="quarter" idx="12"/>
          </p:nvPr>
        </p:nvSpPr>
        <p:spPr/>
        <p:txBody>
          <a:bodyPr/>
          <a:lstStyle/>
          <a:p>
            <a:fld id="{4FF03B5F-AE89-4C52-9C16-E99553663D20}" type="slidenum">
              <a:rPr lang="en-US" smtClean="0"/>
              <a:t>‹#›</a:t>
            </a:fld>
            <a:endParaRPr lang="en-US" dirty="0"/>
          </a:p>
        </p:txBody>
      </p:sp>
    </p:spTree>
    <p:extLst>
      <p:ext uri="{BB962C8B-B14F-4D97-AF65-F5344CB8AC3E}">
        <p14:creationId xmlns:p14="http://schemas.microsoft.com/office/powerpoint/2010/main" val="2020518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DDA890-6891-445D-8DF1-ABB4188A6C8A}" type="datetime1">
              <a:rPr lang="en-US" smtClean="0"/>
              <a:t>4/7/2015</a:t>
            </a:fld>
            <a:endParaRPr lang="en-US" dirty="0"/>
          </a:p>
        </p:txBody>
      </p:sp>
      <p:sp>
        <p:nvSpPr>
          <p:cNvPr id="3" name="Footer Placeholder 2"/>
          <p:cNvSpPr>
            <a:spLocks noGrp="1"/>
          </p:cNvSpPr>
          <p:nvPr>
            <p:ph type="ftr" sz="quarter" idx="11"/>
          </p:nvPr>
        </p:nvSpPr>
        <p:spPr/>
        <p:txBody>
          <a:bodyPr/>
          <a:lstStyle/>
          <a:p>
            <a:r>
              <a:rPr lang="en-US" dirty="0" smtClean="0"/>
              <a:t>Museums</a:t>
            </a:r>
            <a:endParaRPr lang="en-US" dirty="0"/>
          </a:p>
        </p:txBody>
      </p:sp>
      <p:sp>
        <p:nvSpPr>
          <p:cNvPr id="4" name="Slide Number Placeholder 3"/>
          <p:cNvSpPr>
            <a:spLocks noGrp="1"/>
          </p:cNvSpPr>
          <p:nvPr>
            <p:ph type="sldNum" sz="quarter" idx="12"/>
          </p:nvPr>
        </p:nvSpPr>
        <p:spPr/>
        <p:txBody>
          <a:bodyPr/>
          <a:lstStyle/>
          <a:p>
            <a:fld id="{4FF03B5F-AE89-4C52-9C16-E99553663D20}" type="slidenum">
              <a:rPr lang="en-US" smtClean="0"/>
              <a:t>‹#›</a:t>
            </a:fld>
            <a:endParaRPr lang="en-US" dirty="0"/>
          </a:p>
        </p:txBody>
      </p:sp>
    </p:spTree>
    <p:extLst>
      <p:ext uri="{BB962C8B-B14F-4D97-AF65-F5344CB8AC3E}">
        <p14:creationId xmlns:p14="http://schemas.microsoft.com/office/powerpoint/2010/main" val="507095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D14422-D5D8-45B1-A746-96AC291DF617}" type="datetime1">
              <a:rPr lang="en-US" smtClean="0"/>
              <a:t>4/7/2015</a:t>
            </a:fld>
            <a:endParaRPr lang="en-US" dirty="0"/>
          </a:p>
        </p:txBody>
      </p:sp>
      <p:sp>
        <p:nvSpPr>
          <p:cNvPr id="6" name="Footer Placeholder 5"/>
          <p:cNvSpPr>
            <a:spLocks noGrp="1"/>
          </p:cNvSpPr>
          <p:nvPr>
            <p:ph type="ftr" sz="quarter" idx="11"/>
          </p:nvPr>
        </p:nvSpPr>
        <p:spPr/>
        <p:txBody>
          <a:bodyPr/>
          <a:lstStyle/>
          <a:p>
            <a:r>
              <a:rPr lang="en-US" dirty="0" smtClean="0"/>
              <a:t>Museums</a:t>
            </a:r>
            <a:endParaRPr lang="en-US" dirty="0"/>
          </a:p>
        </p:txBody>
      </p:sp>
      <p:sp>
        <p:nvSpPr>
          <p:cNvPr id="7" name="Slide Number Placeholder 6"/>
          <p:cNvSpPr>
            <a:spLocks noGrp="1"/>
          </p:cNvSpPr>
          <p:nvPr>
            <p:ph type="sldNum" sz="quarter" idx="12"/>
          </p:nvPr>
        </p:nvSpPr>
        <p:spPr/>
        <p:txBody>
          <a:bodyPr/>
          <a:lstStyle/>
          <a:p>
            <a:fld id="{4FF03B5F-AE89-4C52-9C16-E99553663D20}" type="slidenum">
              <a:rPr lang="en-US" smtClean="0"/>
              <a:t>‹#›</a:t>
            </a:fld>
            <a:endParaRPr lang="en-US" dirty="0"/>
          </a:p>
        </p:txBody>
      </p:sp>
    </p:spTree>
    <p:extLst>
      <p:ext uri="{BB962C8B-B14F-4D97-AF65-F5344CB8AC3E}">
        <p14:creationId xmlns:p14="http://schemas.microsoft.com/office/powerpoint/2010/main" val="1620613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D99BE0-346F-4FC4-9159-8CFD35849641}" type="datetime1">
              <a:rPr lang="en-US" smtClean="0"/>
              <a:t>4/7/2015</a:t>
            </a:fld>
            <a:endParaRPr lang="en-US" dirty="0"/>
          </a:p>
        </p:txBody>
      </p:sp>
      <p:sp>
        <p:nvSpPr>
          <p:cNvPr id="6" name="Footer Placeholder 5"/>
          <p:cNvSpPr>
            <a:spLocks noGrp="1"/>
          </p:cNvSpPr>
          <p:nvPr>
            <p:ph type="ftr" sz="quarter" idx="11"/>
          </p:nvPr>
        </p:nvSpPr>
        <p:spPr/>
        <p:txBody>
          <a:bodyPr/>
          <a:lstStyle/>
          <a:p>
            <a:r>
              <a:rPr lang="en-US" dirty="0" smtClean="0"/>
              <a:t>Museums</a:t>
            </a:r>
            <a:endParaRPr lang="en-US" dirty="0"/>
          </a:p>
        </p:txBody>
      </p:sp>
      <p:sp>
        <p:nvSpPr>
          <p:cNvPr id="7" name="Slide Number Placeholder 6"/>
          <p:cNvSpPr>
            <a:spLocks noGrp="1"/>
          </p:cNvSpPr>
          <p:nvPr>
            <p:ph type="sldNum" sz="quarter" idx="12"/>
          </p:nvPr>
        </p:nvSpPr>
        <p:spPr/>
        <p:txBody>
          <a:bodyPr/>
          <a:lstStyle/>
          <a:p>
            <a:fld id="{4FF03B5F-AE89-4C52-9C16-E99553663D20}" type="slidenum">
              <a:rPr lang="en-US" smtClean="0"/>
              <a:t>‹#›</a:t>
            </a:fld>
            <a:endParaRPr lang="en-US" dirty="0"/>
          </a:p>
        </p:txBody>
      </p:sp>
    </p:spTree>
    <p:extLst>
      <p:ext uri="{BB962C8B-B14F-4D97-AF65-F5344CB8AC3E}">
        <p14:creationId xmlns:p14="http://schemas.microsoft.com/office/powerpoint/2010/main" val="3822055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7D9937-2CB2-4649-B651-EF83F9A08D5C}" type="datetime1">
              <a:rPr lang="en-US" smtClean="0"/>
              <a:t>4/7/2015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Museums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F03B5F-AE89-4C52-9C16-E99553663D20}" type="slidenum">
              <a:rPr lang="en-US" smtClean="0"/>
              <a:t>‹#›</a:t>
            </a:fld>
            <a:endParaRPr lang="en-US" dirty="0"/>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477000" y="6362247"/>
            <a:ext cx="2472139" cy="343353"/>
          </a:xfrm>
          <a:prstGeom prst="rect">
            <a:avLst/>
          </a:prstGeom>
        </p:spPr>
      </p:pic>
    </p:spTree>
    <p:extLst>
      <p:ext uri="{BB962C8B-B14F-4D97-AF65-F5344CB8AC3E}">
        <p14:creationId xmlns:p14="http://schemas.microsoft.com/office/powerpoint/2010/main" val="3377238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lstStyle/>
          <a:p>
            <a:endParaRPr lang="en-US" dirty="0"/>
          </a:p>
        </p:txBody>
      </p:sp>
      <p:sp>
        <p:nvSpPr>
          <p:cNvPr id="3" name="Subtitle 2"/>
          <p:cNvSpPr>
            <a:spLocks noGrp="1"/>
          </p:cNvSpPr>
          <p:nvPr>
            <p:ph type="subTitle" idx="1"/>
          </p:nvPr>
        </p:nvSpPr>
        <p:spPr>
          <a:xfrm>
            <a:off x="1371600" y="1828800"/>
            <a:ext cx="6400800" cy="3810000"/>
          </a:xfrm>
        </p:spPr>
        <p:txBody>
          <a:bodyPr>
            <a:normAutofit/>
          </a:bodyPr>
          <a:lstStyle/>
          <a:p>
            <a:r>
              <a:rPr lang="en-US" dirty="0" smtClean="0">
                <a:solidFill>
                  <a:srgbClr val="002060"/>
                </a:solidFill>
                <a:latin typeface="Cooper Black" panose="0208090404030B020404" pitchFamily="18" charset="0"/>
              </a:rPr>
              <a:t>In this presentation, you will learn about many weird and crazy museums all around the world</a:t>
            </a:r>
            <a:r>
              <a:rPr lang="en-US" dirty="0" smtClean="0">
                <a:solidFill>
                  <a:srgbClr val="002060"/>
                </a:solidFill>
                <a:latin typeface="Cooper Black" panose="0208090404030B020404" pitchFamily="18" charset="0"/>
              </a:rPr>
              <a:t>. From museums about one food ite</a:t>
            </a:r>
            <a:r>
              <a:rPr lang="en-US" dirty="0" smtClean="0">
                <a:solidFill>
                  <a:srgbClr val="002060"/>
                </a:solidFill>
                <a:latin typeface="Cooper Black" panose="0208090404030B020404" pitchFamily="18" charset="0"/>
              </a:rPr>
              <a:t>m to museums about death. Here, you will find the strangest ones.</a:t>
            </a:r>
            <a:endParaRPr lang="en-US" dirty="0" smtClean="0">
              <a:solidFill>
                <a:srgbClr val="002060"/>
              </a:solidFill>
              <a:latin typeface="Cooper Black" panose="0208090404030B020404" pitchFamily="18" charset="0"/>
            </a:endParaRPr>
          </a:p>
        </p:txBody>
      </p:sp>
      <p:sp>
        <p:nvSpPr>
          <p:cNvPr id="4" name="Footer Placeholder 3"/>
          <p:cNvSpPr>
            <a:spLocks noGrp="1"/>
          </p:cNvSpPr>
          <p:nvPr>
            <p:ph type="ftr" sz="quarter" idx="11"/>
          </p:nvPr>
        </p:nvSpPr>
        <p:spPr/>
        <p:txBody>
          <a:bodyPr/>
          <a:lstStyle/>
          <a:p>
            <a:r>
              <a:rPr lang="en-US" dirty="0" smtClean="0"/>
              <a:t>Museums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2" y="381000"/>
            <a:ext cx="8229596" cy="1143000"/>
          </a:xfrm>
          <a:prstGeom prst="rect">
            <a:avLst/>
          </a:prstGeom>
        </p:spPr>
      </p:pic>
    </p:spTree>
    <p:extLst>
      <p:ext uri="{BB962C8B-B14F-4D97-AF65-F5344CB8AC3E}">
        <p14:creationId xmlns:p14="http://schemas.microsoft.com/office/powerpoint/2010/main" val="32865746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36525">
            <a:off x="1170715" y="3972540"/>
            <a:ext cx="2480016" cy="1397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pPr algn="ctr"/>
            <a:r>
              <a:rPr lang="en-US" sz="3200" dirty="0" err="1" smtClean="0">
                <a:solidFill>
                  <a:srgbClr val="002060"/>
                </a:solidFill>
                <a:latin typeface="Blackadder ITC" panose="04020505051007020D02" pitchFamily="82" charset="0"/>
              </a:rPr>
              <a:t>Hompherman</a:t>
            </a:r>
            <a:r>
              <a:rPr lang="en-US" sz="3200" dirty="0" smtClean="0">
                <a:solidFill>
                  <a:srgbClr val="002060"/>
                </a:solidFill>
                <a:latin typeface="Blackadder ITC" panose="04020505051007020D02" pitchFamily="82" charset="0"/>
              </a:rPr>
              <a:t> Snow Globe Museum</a:t>
            </a:r>
            <a:endParaRPr lang="en-US" sz="3200" dirty="0">
              <a:solidFill>
                <a:srgbClr val="002060"/>
              </a:solidFill>
              <a:latin typeface="Blackadder ITC" panose="04020505051007020D02" pitchFamily="82" charset="0"/>
            </a:endParaRPr>
          </a:p>
        </p:txBody>
      </p:sp>
      <p:sp>
        <p:nvSpPr>
          <p:cNvPr id="3" name="Content Placeholder 2"/>
          <p:cNvSpPr>
            <a:spLocks noGrp="1"/>
          </p:cNvSpPr>
          <p:nvPr>
            <p:ph idx="1"/>
          </p:nvPr>
        </p:nvSpPr>
        <p:spPr/>
        <p:txBody>
          <a:bodyPr/>
          <a:lstStyle/>
          <a:p>
            <a:pPr marL="0" indent="0">
              <a:buNone/>
            </a:pPr>
            <a:r>
              <a:rPr lang="en-US" dirty="0" smtClean="0"/>
              <a:t>The </a:t>
            </a:r>
            <a:r>
              <a:rPr lang="en-US" dirty="0" err="1" smtClean="0"/>
              <a:t>Hompherman</a:t>
            </a:r>
            <a:r>
              <a:rPr lang="en-US" dirty="0" smtClean="0"/>
              <a:t> Snow Globe Museum is a museum located in Pawnee, Indiana. This museum is all about </a:t>
            </a:r>
            <a:r>
              <a:rPr lang="en-US" dirty="0" smtClean="0"/>
              <a:t>snow globes</a:t>
            </a:r>
            <a:r>
              <a:rPr lang="en-US" dirty="0" smtClean="0"/>
              <a:t>. The museum is not real. It is one of the scenes on a TV show, but I thought that it is very interesting.</a:t>
            </a:r>
            <a:endParaRPr lang="en-US" dirty="0"/>
          </a:p>
        </p:txBody>
      </p:sp>
      <p:sp>
        <p:nvSpPr>
          <p:cNvPr id="5" name="Footer Placeholder 4"/>
          <p:cNvSpPr>
            <a:spLocks noGrp="1"/>
          </p:cNvSpPr>
          <p:nvPr>
            <p:ph type="ftr" sz="quarter" idx="11"/>
          </p:nvPr>
        </p:nvSpPr>
        <p:spPr/>
        <p:txBody>
          <a:bodyPr/>
          <a:lstStyle/>
          <a:p>
            <a:r>
              <a:rPr lang="en-US" smtClean="0"/>
              <a:t>Museums</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43851">
            <a:off x="437611" y="1737011"/>
            <a:ext cx="2473293"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14594">
            <a:off x="458820" y="5259051"/>
            <a:ext cx="1524001" cy="1508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7105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smtClean="0">
                <a:solidFill>
                  <a:srgbClr val="002060"/>
                </a:solidFill>
                <a:latin typeface="Blackadder ITC" panose="04020505051007020D02" pitchFamily="82" charset="0"/>
              </a:rPr>
              <a:t>Hompherman</a:t>
            </a:r>
            <a:r>
              <a:rPr lang="en-US" b="1" dirty="0" smtClean="0">
                <a:solidFill>
                  <a:srgbClr val="002060"/>
                </a:solidFill>
                <a:latin typeface="Blackadder ITC" panose="04020505051007020D02" pitchFamily="82" charset="0"/>
              </a:rPr>
              <a:t> Snow Globe Museum</a:t>
            </a:r>
            <a:endParaRPr lang="en-US" b="1" dirty="0">
              <a:solidFill>
                <a:srgbClr val="002060"/>
              </a:solidFill>
              <a:latin typeface="Blackadder ITC" panose="04020505051007020D02" pitchFamily="82" charset="0"/>
            </a:endParaRPr>
          </a:p>
        </p:txBody>
      </p:sp>
      <p:sp>
        <p:nvSpPr>
          <p:cNvPr id="4" name="Footer Placeholder 3"/>
          <p:cNvSpPr>
            <a:spLocks noGrp="1"/>
          </p:cNvSpPr>
          <p:nvPr>
            <p:ph type="ftr" sz="quarter" idx="11"/>
          </p:nvPr>
        </p:nvSpPr>
        <p:spPr/>
        <p:txBody>
          <a:bodyPr/>
          <a:lstStyle/>
          <a:p>
            <a:r>
              <a:rPr lang="en-US" smtClean="0"/>
              <a:t>Museums</a:t>
            </a:r>
            <a:endParaRPr lang="en-US" dirty="0"/>
          </a:p>
        </p:txBody>
      </p:sp>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4742" t="24693" r="27027" b="30410"/>
          <a:stretch/>
        </p:blipFill>
        <p:spPr bwMode="auto">
          <a:xfrm>
            <a:off x="2057400" y="1295400"/>
            <a:ext cx="4953000" cy="3635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18606">
            <a:off x="1957891" y="5083268"/>
            <a:ext cx="2138977" cy="1421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5506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solidFill>
                  <a:srgbClr val="002060"/>
                </a:solidFill>
                <a:latin typeface="Blackadder ITC" panose="04020505051007020D02" pitchFamily="82" charset="0"/>
              </a:rPr>
              <a:t>Kiwi 360 Museum</a:t>
            </a:r>
            <a:endParaRPr lang="en-US" sz="3600" dirty="0">
              <a:solidFill>
                <a:srgbClr val="002060"/>
              </a:solidFill>
              <a:latin typeface="Blackadder ITC" panose="04020505051007020D02" pitchFamily="82" charset="0"/>
            </a:endParaRPr>
          </a:p>
        </p:txBody>
      </p:sp>
      <p:sp>
        <p:nvSpPr>
          <p:cNvPr id="3" name="Content Placeholder 2"/>
          <p:cNvSpPr>
            <a:spLocks noGrp="1"/>
          </p:cNvSpPr>
          <p:nvPr>
            <p:ph idx="1"/>
          </p:nvPr>
        </p:nvSpPr>
        <p:spPr/>
        <p:txBody>
          <a:bodyPr/>
          <a:lstStyle/>
          <a:p>
            <a:pPr marL="0" indent="0">
              <a:buNone/>
            </a:pPr>
            <a:r>
              <a:rPr lang="en-US" dirty="0" smtClean="0"/>
              <a:t>The KIWI 360 Museum is located in New Zealand, and is all things KIWI. The museum has the world’s largest man made museum and also have helicopter rides of fields and a kiwi shaped train ride.</a:t>
            </a:r>
            <a:endParaRPr lang="en-US" dirty="0"/>
          </a:p>
        </p:txBody>
      </p:sp>
      <p:sp>
        <p:nvSpPr>
          <p:cNvPr id="5" name="Footer Placeholder 4"/>
          <p:cNvSpPr>
            <a:spLocks noGrp="1"/>
          </p:cNvSpPr>
          <p:nvPr>
            <p:ph type="ftr" sz="quarter" idx="11"/>
          </p:nvPr>
        </p:nvSpPr>
        <p:spPr/>
        <p:txBody>
          <a:bodyPr/>
          <a:lstStyle/>
          <a:p>
            <a:r>
              <a:rPr lang="en-US" smtClean="0"/>
              <a:t>Museums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227365">
            <a:off x="956238" y="1766365"/>
            <a:ext cx="214312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9905">
            <a:off x="951137" y="3408762"/>
            <a:ext cx="1905000"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88455">
            <a:off x="786483" y="4930567"/>
            <a:ext cx="1400167" cy="105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5886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2060"/>
                </a:solidFill>
                <a:latin typeface="Blackadder ITC" panose="04020505051007020D02" pitchFamily="82" charset="0"/>
              </a:rPr>
              <a:t>Kiwi 360 Museum</a:t>
            </a:r>
            <a:endParaRPr lang="en-US" b="1" dirty="0">
              <a:solidFill>
                <a:srgbClr val="002060"/>
              </a:solidFill>
              <a:latin typeface="Blackadder ITC" panose="04020505051007020D02" pitchFamily="82" charset="0"/>
            </a:endParaRPr>
          </a:p>
        </p:txBody>
      </p:sp>
      <p:sp>
        <p:nvSpPr>
          <p:cNvPr id="4" name="Footer Placeholder 3"/>
          <p:cNvSpPr>
            <a:spLocks noGrp="1"/>
          </p:cNvSpPr>
          <p:nvPr>
            <p:ph type="ftr" sz="quarter" idx="11"/>
          </p:nvPr>
        </p:nvSpPr>
        <p:spPr/>
        <p:txBody>
          <a:bodyPr/>
          <a:lstStyle/>
          <a:p>
            <a:r>
              <a:rPr lang="en-US" smtClean="0"/>
              <a:t>Museums</a:t>
            </a:r>
            <a:endParaRPr lang="en-US" dirty="0"/>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5107" t="45479" r="47632" b="15265"/>
          <a:stretch/>
        </p:blipFill>
        <p:spPr bwMode="auto">
          <a:xfrm>
            <a:off x="1905000" y="1600200"/>
            <a:ext cx="4648200" cy="41884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6078">
            <a:off x="6817684" y="4196945"/>
            <a:ext cx="1905000" cy="142875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3310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smtClean="0">
                <a:solidFill>
                  <a:srgbClr val="002060"/>
                </a:solidFill>
                <a:latin typeface="Blackadder ITC" panose="04020505051007020D02" pitchFamily="82" charset="0"/>
              </a:rPr>
              <a:t>SPAM Museum</a:t>
            </a:r>
            <a:endParaRPr lang="en-US" sz="3600" dirty="0">
              <a:solidFill>
                <a:srgbClr val="002060"/>
              </a:solidFill>
              <a:latin typeface="Blackadder ITC" panose="04020505051007020D02" pitchFamily="82" charset="0"/>
            </a:endParaRPr>
          </a:p>
        </p:txBody>
      </p:sp>
      <p:sp>
        <p:nvSpPr>
          <p:cNvPr id="3" name="Content Placeholder 2"/>
          <p:cNvSpPr>
            <a:spLocks noGrp="1"/>
          </p:cNvSpPr>
          <p:nvPr>
            <p:ph idx="1"/>
          </p:nvPr>
        </p:nvSpPr>
        <p:spPr/>
        <p:txBody>
          <a:bodyPr/>
          <a:lstStyle/>
          <a:p>
            <a:pPr marL="0" indent="0">
              <a:buNone/>
            </a:pPr>
            <a:r>
              <a:rPr lang="en-US" dirty="0" smtClean="0"/>
              <a:t>The SPAM Museum in Minnesota is dedicated to the canned SPAM meats. The 16,500-square feet facility is jam packed with all that you need to know about the SPAM Meats.</a:t>
            </a:r>
            <a:endParaRPr lang="en-US" dirty="0"/>
          </a:p>
        </p:txBody>
      </p:sp>
      <p:sp>
        <p:nvSpPr>
          <p:cNvPr id="5" name="Footer Placeholder 4"/>
          <p:cNvSpPr>
            <a:spLocks noGrp="1"/>
          </p:cNvSpPr>
          <p:nvPr>
            <p:ph type="ftr" sz="quarter" idx="11"/>
          </p:nvPr>
        </p:nvSpPr>
        <p:spPr/>
        <p:txBody>
          <a:bodyPr/>
          <a:lstStyle/>
          <a:p>
            <a:r>
              <a:rPr lang="en-US" smtClean="0"/>
              <a:t>Museums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69065">
            <a:off x="919226" y="2001406"/>
            <a:ext cx="2258094" cy="1233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5876"/>
          <a:stretch/>
        </p:blipFill>
        <p:spPr bwMode="auto">
          <a:xfrm rot="1493561">
            <a:off x="603011" y="3759119"/>
            <a:ext cx="1947182" cy="1122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959281">
            <a:off x="242017" y="5286249"/>
            <a:ext cx="1728390" cy="1334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707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2060"/>
                </a:solidFill>
                <a:latin typeface="Blackadder ITC" panose="04020505051007020D02" pitchFamily="82" charset="0"/>
              </a:rPr>
              <a:t>SPAM  Museum</a:t>
            </a:r>
            <a:endParaRPr lang="en-US" b="1" dirty="0">
              <a:solidFill>
                <a:srgbClr val="002060"/>
              </a:solidFill>
              <a:latin typeface="Blackadder ITC" panose="04020505051007020D02" pitchFamily="82" charset="0"/>
            </a:endParaRPr>
          </a:p>
        </p:txBody>
      </p:sp>
      <p:sp>
        <p:nvSpPr>
          <p:cNvPr id="4" name="Footer Placeholder 3"/>
          <p:cNvSpPr>
            <a:spLocks noGrp="1"/>
          </p:cNvSpPr>
          <p:nvPr>
            <p:ph type="ftr" sz="quarter" idx="11"/>
          </p:nvPr>
        </p:nvSpPr>
        <p:spPr/>
        <p:txBody>
          <a:bodyPr/>
          <a:lstStyle/>
          <a:p>
            <a:r>
              <a:rPr lang="en-US" smtClean="0"/>
              <a:t>Museums</a:t>
            </a:r>
            <a:endParaRPr lang="en-US" dirty="0"/>
          </a:p>
        </p:txBody>
      </p:sp>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1360" t="17558" r="10465" b="8122"/>
          <a:stretch/>
        </p:blipFill>
        <p:spPr bwMode="auto">
          <a:xfrm>
            <a:off x="2209800" y="1676400"/>
            <a:ext cx="4556464" cy="36381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23186">
            <a:off x="7183094" y="1531364"/>
            <a:ext cx="1752600" cy="13157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3814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500" dirty="0">
                <a:solidFill>
                  <a:srgbClr val="002060"/>
                </a:solidFill>
                <a:latin typeface="Blackadder ITC" panose="04020505051007020D02" pitchFamily="82" charset="0"/>
              </a:rPr>
              <a:t>The Pen M</a:t>
            </a:r>
            <a:r>
              <a:rPr lang="en-US" sz="3500" dirty="0" smtClean="0">
                <a:solidFill>
                  <a:srgbClr val="002060"/>
                </a:solidFill>
                <a:latin typeface="Blackadder ITC" panose="04020505051007020D02" pitchFamily="82" charset="0"/>
              </a:rPr>
              <a:t>useum</a:t>
            </a:r>
            <a:endParaRPr lang="en-US" sz="3500" dirty="0"/>
          </a:p>
        </p:txBody>
      </p:sp>
      <p:sp>
        <p:nvSpPr>
          <p:cNvPr id="5" name="Footer Placeholder 4"/>
          <p:cNvSpPr>
            <a:spLocks noGrp="1"/>
          </p:cNvSpPr>
          <p:nvPr>
            <p:ph type="ftr" sz="quarter" idx="11"/>
          </p:nvPr>
        </p:nvSpPr>
        <p:spPr/>
        <p:txBody>
          <a:bodyPr/>
          <a:lstStyle/>
          <a:p>
            <a:r>
              <a:rPr lang="en-US" dirty="0" smtClean="0"/>
              <a:t>Museums</a:t>
            </a:r>
            <a:endParaRPr lang="en-US"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35534">
            <a:off x="511552" y="1524709"/>
            <a:ext cx="1804311" cy="11728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6585">
            <a:off x="1671684" y="3079775"/>
            <a:ext cx="1445060" cy="101811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6" name="Content Placeholder 5"/>
          <p:cNvSpPr>
            <a:spLocks noGrp="1"/>
          </p:cNvSpPr>
          <p:nvPr>
            <p:ph idx="1"/>
          </p:nvPr>
        </p:nvSpPr>
        <p:spPr/>
        <p:txBody>
          <a:bodyPr/>
          <a:lstStyle/>
          <a:p>
            <a:pPr marL="0" indent="0">
              <a:buNone/>
            </a:pPr>
            <a:r>
              <a:rPr lang="en-US" dirty="0" smtClean="0"/>
              <a:t>This is what this world has turned into… The Pen Museum in Birmingham was created in 2001. It is dedicated to the history of our writing tools.  The museum displays many different types of historical pens ranging from duck feather pens to ballpoint.</a:t>
            </a:r>
            <a:endParaRPr lang="en-US" i="1" dirty="0"/>
          </a:p>
        </p:txBody>
      </p:sp>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4506686"/>
            <a:ext cx="2362200" cy="1575726"/>
          </a:xfrm>
          <a:prstGeom prst="round2DiagRect">
            <a:avLst>
              <a:gd name="adj1" fmla="val 16667"/>
              <a:gd name="adj2" fmla="val 0"/>
            </a:avLst>
          </a:prstGeom>
          <a:ln w="9525">
            <a:solidFill>
              <a:schemeClr val="tx1"/>
            </a:solidFill>
            <a:prstDash val="sysDot"/>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544190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500" b="1" dirty="0" smtClean="0">
                <a:solidFill>
                  <a:srgbClr val="002060"/>
                </a:solidFill>
                <a:latin typeface="Blackadder ITC" panose="04020505051007020D02" pitchFamily="82" charset="0"/>
              </a:rPr>
              <a:t>The Pen Museum</a:t>
            </a:r>
            <a:endParaRPr lang="en-US" sz="3500" b="1" dirty="0"/>
          </a:p>
        </p:txBody>
      </p:sp>
      <p:sp>
        <p:nvSpPr>
          <p:cNvPr id="5" name="Footer Placeholder 4"/>
          <p:cNvSpPr>
            <a:spLocks noGrp="1"/>
          </p:cNvSpPr>
          <p:nvPr>
            <p:ph type="ftr" sz="quarter" idx="11"/>
          </p:nvPr>
        </p:nvSpPr>
        <p:spPr/>
        <p:txBody>
          <a:bodyPr/>
          <a:lstStyle/>
          <a:p>
            <a:r>
              <a:rPr lang="en-US" dirty="0" smtClean="0"/>
              <a:t>Museums</a:t>
            </a:r>
            <a:endParaRPr lang="en-US" dirty="0"/>
          </a:p>
        </p:txBody>
      </p:sp>
      <p:pic>
        <p:nvPicPr>
          <p:cNvPr id="6" name="Content Placeholder 5"/>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33558" t="39122" r="37906" b="23398"/>
          <a:stretch/>
        </p:blipFill>
        <p:spPr bwMode="auto">
          <a:xfrm>
            <a:off x="1447800" y="1600200"/>
            <a:ext cx="4191000" cy="3440363"/>
          </a:xfrm>
          <a:prstGeom prst="rect">
            <a:avLst/>
          </a:prstGeom>
          <a:solidFill>
            <a:srgbClr val="FFFFFF">
              <a:shade val="85000"/>
            </a:srgbClr>
          </a:solidFill>
          <a:ln w="9525" cap="rnd">
            <a:solidFill>
              <a:schemeClr val="tx1"/>
            </a:solidFill>
            <a:prstDash val="sysDash"/>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074"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3886200"/>
            <a:ext cx="1295400" cy="22324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0140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3008313" cy="1162050"/>
          </a:xfrm>
        </p:spPr>
        <p:txBody>
          <a:bodyPr>
            <a:normAutofit/>
          </a:bodyPr>
          <a:lstStyle/>
          <a:p>
            <a:pPr algn="ctr"/>
            <a:r>
              <a:rPr lang="en-US" sz="3500" dirty="0" smtClean="0">
                <a:solidFill>
                  <a:srgbClr val="002060"/>
                </a:solidFill>
                <a:latin typeface="Blackadder ITC" panose="04020505051007020D02" pitchFamily="82" charset="0"/>
              </a:rPr>
              <a:t>Museum of </a:t>
            </a:r>
            <a:br>
              <a:rPr lang="en-US" sz="3500" dirty="0" smtClean="0">
                <a:solidFill>
                  <a:srgbClr val="002060"/>
                </a:solidFill>
                <a:latin typeface="Blackadder ITC" panose="04020505051007020D02" pitchFamily="82" charset="0"/>
              </a:rPr>
            </a:br>
            <a:r>
              <a:rPr lang="en-US" sz="3500" dirty="0" smtClean="0">
                <a:solidFill>
                  <a:srgbClr val="002060"/>
                </a:solidFill>
                <a:latin typeface="Blackadder ITC" panose="04020505051007020D02" pitchFamily="82" charset="0"/>
              </a:rPr>
              <a:t>Bad Art</a:t>
            </a:r>
            <a:endParaRPr lang="en-US" sz="3500" dirty="0"/>
          </a:p>
        </p:txBody>
      </p:sp>
      <p:sp>
        <p:nvSpPr>
          <p:cNvPr id="3" name="Content Placeholder 2"/>
          <p:cNvSpPr>
            <a:spLocks noGrp="1"/>
          </p:cNvSpPr>
          <p:nvPr>
            <p:ph idx="1"/>
          </p:nvPr>
        </p:nvSpPr>
        <p:spPr/>
        <p:txBody>
          <a:bodyPr/>
          <a:lstStyle/>
          <a:p>
            <a:r>
              <a:rPr lang="en-US" dirty="0" smtClean="0"/>
              <a:t>The Museum of Bad Art, in Michigan, is dedicated to the showcase of terrible drawings. This museum is now permanently closed, but was once opened. There are just bad paintings all over the museum. </a:t>
            </a:r>
            <a:endParaRPr lang="en-US" dirty="0"/>
          </a:p>
        </p:txBody>
      </p:sp>
      <p:sp>
        <p:nvSpPr>
          <p:cNvPr id="5" name="Footer Placeholder 4"/>
          <p:cNvSpPr>
            <a:spLocks noGrp="1"/>
          </p:cNvSpPr>
          <p:nvPr>
            <p:ph type="ftr" sz="quarter" idx="11"/>
          </p:nvPr>
        </p:nvSpPr>
        <p:spPr/>
        <p:txBody>
          <a:bodyPr/>
          <a:lstStyle/>
          <a:p>
            <a:r>
              <a:rPr lang="en-US" dirty="0" smtClean="0"/>
              <a:t>Museums</a:t>
            </a:r>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95649">
            <a:off x="762000" y="1524000"/>
            <a:ext cx="2286000" cy="1714500"/>
          </a:xfrm>
          <a:prstGeom prst="snip2DiagRect">
            <a:avLst/>
          </a:prstGeom>
          <a:solidFill>
            <a:srgbClr val="FFFFFF">
              <a:shade val="85000"/>
            </a:srgbClr>
          </a:solidFill>
          <a:ln w="12700">
            <a:solidFill>
              <a:srgbClr val="FF0000"/>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589755">
            <a:off x="646536" y="3452797"/>
            <a:ext cx="1054838" cy="1562100"/>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46095">
            <a:off x="1846238" y="4114801"/>
            <a:ext cx="1341157" cy="1677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14310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normAutofit/>
          </a:bodyPr>
          <a:lstStyle/>
          <a:p>
            <a:r>
              <a:rPr lang="en-US" sz="3500" b="1" dirty="0" smtClean="0">
                <a:solidFill>
                  <a:srgbClr val="002060"/>
                </a:solidFill>
                <a:latin typeface="Blackadder ITC" panose="04020505051007020D02" pitchFamily="82" charset="0"/>
              </a:rPr>
              <a:t>Museum of Bad Art</a:t>
            </a:r>
            <a:endParaRPr lang="en-US" sz="3500" b="1" dirty="0">
              <a:solidFill>
                <a:srgbClr val="002060"/>
              </a:solidFill>
            </a:endParaRPr>
          </a:p>
        </p:txBody>
      </p:sp>
      <p:sp>
        <p:nvSpPr>
          <p:cNvPr id="5" name="Footer Placeholder 4"/>
          <p:cNvSpPr>
            <a:spLocks noGrp="1"/>
          </p:cNvSpPr>
          <p:nvPr>
            <p:ph type="ftr" sz="quarter" idx="11"/>
          </p:nvPr>
        </p:nvSpPr>
        <p:spPr/>
        <p:txBody>
          <a:bodyPr/>
          <a:lstStyle/>
          <a:p>
            <a:r>
              <a:rPr lang="en-US" dirty="0" smtClean="0"/>
              <a:t>Museums</a:t>
            </a:r>
            <a:endParaRPr lang="en-US" dirty="0"/>
          </a:p>
        </p:txBody>
      </p:sp>
      <p:pic>
        <p:nvPicPr>
          <p:cNvPr id="5122" name="Picture 2"/>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28486" t="17263" r="25962" b="6402"/>
          <a:stretch/>
        </p:blipFill>
        <p:spPr bwMode="auto">
          <a:xfrm>
            <a:off x="1447800" y="1828800"/>
            <a:ext cx="4495800" cy="4708622"/>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7009" r="-393" b="14167"/>
          <a:stretch/>
        </p:blipFill>
        <p:spPr bwMode="auto">
          <a:xfrm rot="272135">
            <a:off x="5833016" y="2626907"/>
            <a:ext cx="2963263" cy="3102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93192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The Currywurst Museum, is a museum in Berlin just about the Currywurst sausage. This snack is supposedly so great that a museum of it just had to be made. It is “A Celebration for An Iconic Sausage Snack”</a:t>
            </a:r>
            <a:endParaRPr lang="en-US" dirty="0"/>
          </a:p>
        </p:txBody>
      </p:sp>
      <p:sp>
        <p:nvSpPr>
          <p:cNvPr id="5" name="Footer Placeholder 4"/>
          <p:cNvSpPr>
            <a:spLocks noGrp="1"/>
          </p:cNvSpPr>
          <p:nvPr>
            <p:ph type="ftr" sz="quarter" idx="11"/>
          </p:nvPr>
        </p:nvSpPr>
        <p:spPr/>
        <p:txBody>
          <a:bodyPr/>
          <a:lstStyle/>
          <a:p>
            <a:r>
              <a:rPr lang="en-US" dirty="0" smtClean="0"/>
              <a:t>Museums</a:t>
            </a:r>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405769">
            <a:off x="542274" y="1814707"/>
            <a:ext cx="1933575" cy="1286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94061">
            <a:off x="1082321" y="3591315"/>
            <a:ext cx="2124195" cy="1593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p:cNvSpPr>
            <a:spLocks noGrp="1"/>
          </p:cNvSpPr>
          <p:nvPr>
            <p:ph type="title"/>
          </p:nvPr>
        </p:nvSpPr>
        <p:spPr/>
        <p:txBody>
          <a:bodyPr>
            <a:noAutofit/>
          </a:bodyPr>
          <a:lstStyle/>
          <a:p>
            <a:pPr algn="ctr"/>
            <a:r>
              <a:rPr lang="en-US" sz="3600" dirty="0" err="1" smtClean="0">
                <a:solidFill>
                  <a:srgbClr val="002060"/>
                </a:solidFill>
                <a:latin typeface="Blackadder ITC" panose="04020505051007020D02" pitchFamily="82" charset="0"/>
              </a:rPr>
              <a:t>CurryWurst</a:t>
            </a:r>
            <a:r>
              <a:rPr lang="en-US" sz="3600" dirty="0" smtClean="0">
                <a:solidFill>
                  <a:srgbClr val="002060"/>
                </a:solidFill>
                <a:latin typeface="Blackadder ITC" panose="04020505051007020D02" pitchFamily="82" charset="0"/>
              </a:rPr>
              <a:t> Museum</a:t>
            </a:r>
            <a:endParaRPr lang="en-US" sz="3600" dirty="0">
              <a:solidFill>
                <a:srgbClr val="002060"/>
              </a:solidFill>
              <a:latin typeface="Blackadder ITC" panose="04020505051007020D02" pitchFamily="82" charset="0"/>
            </a:endParaRPr>
          </a:p>
        </p:txBody>
      </p:sp>
    </p:spTree>
    <p:extLst>
      <p:ext uri="{BB962C8B-B14F-4D97-AF65-F5344CB8AC3E}">
        <p14:creationId xmlns:p14="http://schemas.microsoft.com/office/powerpoint/2010/main" val="24982152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rgbClr val="002060"/>
                </a:solidFill>
                <a:latin typeface="Blackadder ITC" panose="04020505051007020D02" pitchFamily="82" charset="0"/>
              </a:rPr>
              <a:t>Currywurst</a:t>
            </a:r>
            <a:r>
              <a:rPr lang="en-US" b="1" dirty="0" smtClean="0">
                <a:solidFill>
                  <a:srgbClr val="002060"/>
                </a:solidFill>
                <a:latin typeface="Blackadder ITC" panose="04020505051007020D02" pitchFamily="82" charset="0"/>
              </a:rPr>
              <a:t> Museum</a:t>
            </a:r>
            <a:endParaRPr lang="en-US" b="1" dirty="0"/>
          </a:p>
        </p:txBody>
      </p:sp>
      <p:sp>
        <p:nvSpPr>
          <p:cNvPr id="5" name="Footer Placeholder 4"/>
          <p:cNvSpPr>
            <a:spLocks noGrp="1"/>
          </p:cNvSpPr>
          <p:nvPr>
            <p:ph type="ftr" sz="quarter" idx="11"/>
          </p:nvPr>
        </p:nvSpPr>
        <p:spPr/>
        <p:txBody>
          <a:bodyPr/>
          <a:lstStyle/>
          <a:p>
            <a:r>
              <a:rPr lang="en-US" smtClean="0"/>
              <a:t>Museums</a:t>
            </a:r>
            <a:endParaRPr lang="en-US" dirty="0"/>
          </a:p>
        </p:txBody>
      </p:sp>
      <p:pic>
        <p:nvPicPr>
          <p:cNvPr id="6146" name="Picture 2"/>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26038" t="25855" r="12830" b="14673"/>
          <a:stretch/>
        </p:blipFill>
        <p:spPr bwMode="auto">
          <a:xfrm>
            <a:off x="457200" y="1371600"/>
            <a:ext cx="5514246" cy="3352800"/>
          </a:xfrm>
          <a:prstGeom prst="rect">
            <a:avLst/>
          </a:prstGeom>
          <a:solidFill>
            <a:srgbClr val="FFFFFF">
              <a:shade val="85000"/>
            </a:srgbClr>
          </a:solidFill>
          <a:ln w="9525">
            <a:solidFill>
              <a:schemeClr val="tx1"/>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147" name="Picture 3"/>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9811" t="13153" r="41510" b="3798"/>
          <a:stretch/>
        </p:blipFill>
        <p:spPr bwMode="auto">
          <a:xfrm rot="1036073">
            <a:off x="6569970" y="2113006"/>
            <a:ext cx="1828800" cy="3768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95530">
            <a:off x="1636691" y="5048027"/>
            <a:ext cx="1472752" cy="1620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30852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smtClean="0">
                <a:solidFill>
                  <a:srgbClr val="002060"/>
                </a:solidFill>
                <a:latin typeface="Blackadder ITC" panose="04020505051007020D02" pitchFamily="82" charset="0"/>
              </a:rPr>
              <a:t>Museum of Death</a:t>
            </a:r>
            <a:endParaRPr lang="en-US" sz="3600" dirty="0">
              <a:solidFill>
                <a:srgbClr val="002060"/>
              </a:solidFill>
              <a:latin typeface="Blackadder ITC" panose="04020505051007020D02" pitchFamily="82" charset="0"/>
            </a:endParaRPr>
          </a:p>
        </p:txBody>
      </p:sp>
      <p:sp>
        <p:nvSpPr>
          <p:cNvPr id="3" name="Content Placeholder 2"/>
          <p:cNvSpPr>
            <a:spLocks noGrp="1"/>
          </p:cNvSpPr>
          <p:nvPr>
            <p:ph idx="1"/>
          </p:nvPr>
        </p:nvSpPr>
        <p:spPr/>
        <p:txBody>
          <a:bodyPr/>
          <a:lstStyle/>
          <a:p>
            <a:r>
              <a:rPr lang="en-US" dirty="0" smtClean="0"/>
              <a:t>The museum of Death is a museum in California dedicated to the showing of death. It is probably run by very dark people that wear all black and are goth. It is located in California.</a:t>
            </a:r>
            <a:endParaRPr lang="en-US" dirty="0"/>
          </a:p>
        </p:txBody>
      </p:sp>
      <p:sp>
        <p:nvSpPr>
          <p:cNvPr id="5" name="Footer Placeholder 4"/>
          <p:cNvSpPr>
            <a:spLocks noGrp="1"/>
          </p:cNvSpPr>
          <p:nvPr>
            <p:ph type="ftr" sz="quarter" idx="11"/>
          </p:nvPr>
        </p:nvSpPr>
        <p:spPr/>
        <p:txBody>
          <a:bodyPr/>
          <a:lstStyle/>
          <a:p>
            <a:r>
              <a:rPr lang="en-US" smtClean="0"/>
              <a:t>Museums</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06287">
            <a:off x="887221" y="1525884"/>
            <a:ext cx="1196651" cy="1794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56852">
            <a:off x="872589" y="3554009"/>
            <a:ext cx="20955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 y="5486400"/>
            <a:ext cx="298704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94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2060"/>
                </a:solidFill>
                <a:latin typeface="Blackadder ITC" panose="04020505051007020D02" pitchFamily="82" charset="0"/>
              </a:rPr>
              <a:t>Museum of Death</a:t>
            </a:r>
            <a:endParaRPr lang="en-US" b="1" dirty="0">
              <a:solidFill>
                <a:srgbClr val="002060"/>
              </a:solidFill>
              <a:latin typeface="Blackadder ITC" panose="04020505051007020D02" pitchFamily="82" charset="0"/>
            </a:endParaRPr>
          </a:p>
        </p:txBody>
      </p:sp>
      <p:sp>
        <p:nvSpPr>
          <p:cNvPr id="4" name="Footer Placeholder 3"/>
          <p:cNvSpPr>
            <a:spLocks noGrp="1"/>
          </p:cNvSpPr>
          <p:nvPr>
            <p:ph type="ftr" sz="quarter" idx="11"/>
          </p:nvPr>
        </p:nvSpPr>
        <p:spPr/>
        <p:txBody>
          <a:bodyPr/>
          <a:lstStyle/>
          <a:p>
            <a:r>
              <a:rPr lang="en-US" smtClean="0"/>
              <a:t>Museums</a:t>
            </a:r>
            <a:endParaRPr lang="en-US" dirty="0"/>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20054761">
            <a:off x="399672" y="1361468"/>
            <a:ext cx="1991147" cy="1242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179" t="26795" r="14477" b="17127"/>
          <a:stretch/>
        </p:blipFill>
        <p:spPr bwMode="auto">
          <a:xfrm>
            <a:off x="2057400" y="1555750"/>
            <a:ext cx="5458818" cy="40830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077" name="Picture 5" descr="http://googlesightseeing.com/wp-content/uploads/2013/04/body-atr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949443"/>
            <a:ext cx="2057400" cy="13787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591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TotalTime>
  <Words>381</Words>
  <Application>Microsoft Office PowerPoint</Application>
  <PresentationFormat>On-screen Show (4:3)</PresentationFormat>
  <Paragraphs>38</Paragraphs>
  <Slides>15</Slides>
  <Notes>1</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The Pen Museum</vt:lpstr>
      <vt:lpstr>The Pen Museum</vt:lpstr>
      <vt:lpstr>Museum of  Bad Art</vt:lpstr>
      <vt:lpstr>Museum of Bad Art</vt:lpstr>
      <vt:lpstr>CurryWurst Museum</vt:lpstr>
      <vt:lpstr>Currywurst Museum</vt:lpstr>
      <vt:lpstr>Museum of Death</vt:lpstr>
      <vt:lpstr>Museum of Death</vt:lpstr>
      <vt:lpstr>Hompherman Snow Globe Museum</vt:lpstr>
      <vt:lpstr>Hompherman Snow Globe Museum</vt:lpstr>
      <vt:lpstr>Kiwi 360 Museum</vt:lpstr>
      <vt:lpstr>Kiwi 360 Museum</vt:lpstr>
      <vt:lpstr>SPAM Museum</vt:lpstr>
      <vt:lpstr>SPAM  Museum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P03S17</dc:creator>
  <cp:lastModifiedBy>P03S17</cp:lastModifiedBy>
  <cp:revision>26</cp:revision>
  <dcterms:created xsi:type="dcterms:W3CDTF">2015-03-19T16:12:18Z</dcterms:created>
  <dcterms:modified xsi:type="dcterms:W3CDTF">2015-04-07T16:47:02Z</dcterms:modified>
</cp:coreProperties>
</file>